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Bold" panose="00000800000000000000" pitchFamily="2" charset="0"/>
      <p:bold r:id="rId24"/>
    </p:embeddedFont>
    <p:embeddedFont>
      <p:font typeface="EB Garamond Medium" panose="00000600000000000000" pitchFamily="2" charset="0"/>
      <p:regular r:id="rId25"/>
      <p:italic r:id="rId26"/>
    </p:embeddedFont>
    <p:embeddedFont>
      <p:font typeface="Public Sans Bold" panose="020B0604020202020204" charset="0"/>
      <p:regular r:id="rId27"/>
    </p:embeddedFont>
    <p:embeddedFont>
      <p:font typeface="Public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github.com/abinayap7/Online_Food_Delive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13-akshaya/Online_Food_Delivery.gi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8077200" y="4450835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https://github.com/abinayap7/Online_Food_Delivery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563"/>
              </p:ext>
            </p:extLst>
          </p:nvPr>
        </p:nvGraphicFramePr>
        <p:xfrm>
          <a:off x="479567" y="4870405"/>
          <a:ext cx="8508999" cy="2915154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488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Arimo</vt:lpstr>
      <vt:lpstr>EB Garamond Bold</vt:lpstr>
      <vt:lpstr>Arial Bold</vt:lpstr>
      <vt:lpstr>EB Garamond Medium</vt:lpstr>
      <vt:lpstr>EB Garamond</vt:lpstr>
      <vt:lpstr>Public Sans Bold</vt:lpstr>
      <vt:lpstr>Calibri</vt:lpstr>
      <vt:lpstr>Arial</vt:lpstr>
      <vt:lpstr>Public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DELL</cp:lastModifiedBy>
  <cp:revision>8</cp:revision>
  <dcterms:created xsi:type="dcterms:W3CDTF">2006-08-16T00:00:00Z</dcterms:created>
  <dcterms:modified xsi:type="dcterms:W3CDTF">2023-11-06T13:57:01Z</dcterms:modified>
  <dc:identifier>DAFzGa52FAs</dc:identifier>
</cp:coreProperties>
</file>